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8" r:id="rId8"/>
    <p:sldId id="262" r:id="rId9"/>
    <p:sldId id="269" r:id="rId10"/>
    <p:sldId id="271" r:id="rId11"/>
    <p:sldId id="263" r:id="rId12"/>
    <p:sldId id="274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E3585-0BB2-EA45-9F96-1E0EB6223C66}" type="datetimeFigureOut">
              <a:rPr kumimoji="1" lang="zh-CN" altLang="en-US" smtClean="0"/>
              <a:t>2019/6/4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D9E55-4BA4-DE4E-A86E-21C18DCB80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277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D9E55-4BA4-DE4E-A86E-21C18DCB80DA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732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F3A4-DE4E-DC48-9F57-4EF41EF507AE}" type="datetimeFigureOut">
              <a:rPr kumimoji="1" lang="zh-CN" altLang="en-US" smtClean="0"/>
              <a:t>2019/6/3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EFA-83FA-ED41-A06B-064D810D8A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374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F3A4-DE4E-DC48-9F57-4EF41EF507AE}" type="datetimeFigureOut">
              <a:rPr kumimoji="1" lang="zh-CN" altLang="en-US" smtClean="0"/>
              <a:t>2019/6/3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EFA-83FA-ED41-A06B-064D810D8A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255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F3A4-DE4E-DC48-9F57-4EF41EF507AE}" type="datetimeFigureOut">
              <a:rPr kumimoji="1" lang="zh-CN" altLang="en-US" smtClean="0"/>
              <a:t>2019/6/3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EFA-83FA-ED41-A06B-064D810D8A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128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F3A4-DE4E-DC48-9F57-4EF41EF507AE}" type="datetimeFigureOut">
              <a:rPr kumimoji="1" lang="zh-CN" altLang="en-US" smtClean="0"/>
              <a:t>2019/6/3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EFA-83FA-ED41-A06B-064D810D8A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14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F3A4-DE4E-DC48-9F57-4EF41EF507AE}" type="datetimeFigureOut">
              <a:rPr kumimoji="1" lang="zh-CN" altLang="en-US" smtClean="0"/>
              <a:t>2019/6/3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EFA-83FA-ED41-A06B-064D810D8A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716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F3A4-DE4E-DC48-9F57-4EF41EF507AE}" type="datetimeFigureOut">
              <a:rPr kumimoji="1" lang="zh-CN" altLang="en-US" smtClean="0"/>
              <a:t>2019/6/3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EFA-83FA-ED41-A06B-064D810D8A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930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F3A4-DE4E-DC48-9F57-4EF41EF507AE}" type="datetimeFigureOut">
              <a:rPr kumimoji="1" lang="zh-CN" altLang="en-US" smtClean="0"/>
              <a:t>2019/6/3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EFA-83FA-ED41-A06B-064D810D8A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846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F3A4-DE4E-DC48-9F57-4EF41EF507AE}" type="datetimeFigureOut">
              <a:rPr kumimoji="1" lang="zh-CN" altLang="en-US" smtClean="0"/>
              <a:t>2019/6/3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EFA-83FA-ED41-A06B-064D810D8A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576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F3A4-DE4E-DC48-9F57-4EF41EF507AE}" type="datetimeFigureOut">
              <a:rPr kumimoji="1" lang="zh-CN" altLang="en-US" smtClean="0"/>
              <a:t>2019/6/3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EFA-83FA-ED41-A06B-064D810D8A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29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F3A4-DE4E-DC48-9F57-4EF41EF507AE}" type="datetimeFigureOut">
              <a:rPr kumimoji="1" lang="zh-CN" altLang="en-US" smtClean="0"/>
              <a:t>2019/6/3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EFA-83FA-ED41-A06B-064D810D8A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747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F3A4-DE4E-DC48-9F57-4EF41EF507AE}" type="datetimeFigureOut">
              <a:rPr kumimoji="1" lang="zh-CN" altLang="en-US" smtClean="0"/>
              <a:t>2019/6/3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EFA-83FA-ED41-A06B-064D810D8A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559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CF3A4-DE4E-DC48-9F57-4EF41EF507AE}" type="datetimeFigureOut">
              <a:rPr kumimoji="1" lang="zh-CN" altLang="en-US" smtClean="0"/>
              <a:t>2019/6/3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4EFA-83FA-ED41-A06B-064D810D8A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627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AA106C-69CF-B24E-AD16-01ADD9EDAB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RF-Based 3D Skeletons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E0C07F-CD9E-C447-9A92-E1B6B8A144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err="1"/>
              <a:t>Mingmin</a:t>
            </a:r>
            <a:r>
              <a:rPr kumimoji="1" lang="en-US" altLang="zh-CN" dirty="0"/>
              <a:t> Zhao, MIT</a:t>
            </a:r>
          </a:p>
          <a:p>
            <a:r>
              <a:rPr kumimoji="1" lang="en-US" altLang="zh-CN" sz="2000" i="1" dirty="0"/>
              <a:t>ACM SIGCOMM, 2018</a:t>
            </a:r>
            <a:endParaRPr kumimoji="1" lang="zh-CN" altLang="en-US" sz="2000" i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D64F062-AD66-9D4C-A527-C390EBEF9D8B}"/>
              </a:ext>
            </a:extLst>
          </p:cNvPr>
          <p:cNvSpPr txBox="1"/>
          <p:nvPr/>
        </p:nvSpPr>
        <p:spPr>
          <a:xfrm>
            <a:off x="6966644" y="5257800"/>
            <a:ext cx="149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Liang Xu</a:t>
            </a:r>
          </a:p>
          <a:p>
            <a:r>
              <a:rPr kumimoji="1" lang="en-US" altLang="zh-CN" dirty="0"/>
              <a:t>2019.06.04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551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13FFF-1A70-4746-BE4A-84CC710D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How to get training data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38ED02-6DE5-7147-852E-EF773AF44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9801"/>
            <a:ext cx="9144000" cy="34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7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AEF3EB-97C3-8543-923E-4866B821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How to expand to multi-person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DE19A3E-0AD9-F64D-B713-64EA29E52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690689"/>
            <a:ext cx="59944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75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96C585-DBF0-C648-8013-20C97D7E1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Whole Architecture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901511-3C73-3046-97EB-A278E7633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791587"/>
            <a:ext cx="5905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3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AEF3EB-97C3-8543-923E-4866B821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Results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E4F5677-B7B8-8D49-BFD4-7DE53DE4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5552"/>
            <a:ext cx="9144000" cy="300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50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AE3625A-11D8-A046-9DD0-4016A319A595}"/>
              </a:ext>
            </a:extLst>
          </p:cNvPr>
          <p:cNvSpPr txBox="1"/>
          <p:nvPr/>
        </p:nvSpPr>
        <p:spPr>
          <a:xfrm>
            <a:off x="3513344" y="2782669"/>
            <a:ext cx="2117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/>
              <a:t>Thank you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0594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6335CF-5B2F-D943-86D4-0622E977C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643280"/>
            <a:ext cx="7886700" cy="574933"/>
          </a:xfrm>
        </p:spPr>
        <p:txBody>
          <a:bodyPr/>
          <a:lstStyle/>
          <a:p>
            <a:r>
              <a:rPr kumimoji="1" lang="en-US" altLang="zh-CN" dirty="0"/>
              <a:t>Leverage CNN to infer the person’s 3D skeleton</a:t>
            </a: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10DB00-C71D-EF4A-AD8C-DD73C652A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30975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151F3D9-6964-BE48-AFB5-59F81497D03F}"/>
              </a:ext>
            </a:extLst>
          </p:cNvPr>
          <p:cNvSpPr txBox="1"/>
          <p:nvPr/>
        </p:nvSpPr>
        <p:spPr>
          <a:xfrm>
            <a:off x="1608913" y="3639788"/>
            <a:ext cx="59261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zh-CN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How to design the network? </a:t>
            </a:r>
          </a:p>
          <a:p>
            <a:pPr marL="342900" indent="-342900">
              <a:buFontTx/>
              <a:buAutoNum type="arabicPeriod"/>
            </a:pPr>
            <a:r>
              <a:rPr kumimoji="1" lang="en-US" altLang="zh-CN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How to get training data?</a:t>
            </a:r>
          </a:p>
          <a:p>
            <a:pPr marL="342900" indent="-342900">
              <a:buFontTx/>
              <a:buAutoNum type="arabicPeriod"/>
            </a:pPr>
            <a:r>
              <a:rPr kumimoji="1" lang="en-US" altLang="zh-CN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How to expand to multi-person?</a:t>
            </a:r>
          </a:p>
        </p:txBody>
      </p:sp>
    </p:spTree>
    <p:extLst>
      <p:ext uri="{BB962C8B-B14F-4D97-AF65-F5344CB8AC3E}">
        <p14:creationId xmlns:p14="http://schemas.microsoft.com/office/powerpoint/2010/main" val="137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A61AFE-A491-5C48-9FEC-2320A4003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Contents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D11C86-46F1-A143-BDE3-0F4C579A8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Background</a:t>
            </a:r>
          </a:p>
          <a:p>
            <a:r>
              <a:rPr kumimoji="1" lang="en-US" altLang="zh-CN" dirty="0"/>
              <a:t>How to design the network</a:t>
            </a:r>
          </a:p>
          <a:p>
            <a:r>
              <a:rPr kumimoji="1" lang="en-US" altLang="zh-CN" dirty="0"/>
              <a:t>How to get training data</a:t>
            </a:r>
          </a:p>
          <a:p>
            <a:r>
              <a:rPr kumimoji="1" lang="en-US" altLang="zh-CN" dirty="0"/>
              <a:t>How to expand to multi-person</a:t>
            </a:r>
          </a:p>
          <a:p>
            <a:r>
              <a:rPr kumimoji="1" lang="en-US" altLang="zh-CN" dirty="0"/>
              <a:t>Results, Evaluation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500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6DAEF1-2FC3-004F-ABB0-AF43816D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Background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9C201A-CD9A-D949-87ED-D92B44350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RF signals to localize people and track their motion</a:t>
            </a:r>
          </a:p>
          <a:p>
            <a:r>
              <a:rPr kumimoji="1" lang="en-US" altLang="zh-CN" dirty="0"/>
              <a:t>Without carrying wireless transmitters</a:t>
            </a:r>
          </a:p>
          <a:p>
            <a:r>
              <a:rPr kumimoji="1" lang="en-US" altLang="zh-CN" dirty="0"/>
              <a:t>detect actions like falling, walking, sitting</a:t>
            </a:r>
          </a:p>
          <a:p>
            <a:r>
              <a:rPr kumimoji="1" lang="en-US" altLang="zh-CN" dirty="0"/>
              <a:t>=&gt; RF signals carry impressive amount of information and their movements</a:t>
            </a:r>
          </a:p>
          <a:p>
            <a:r>
              <a:rPr kumimoji="1" lang="en-US" altLang="zh-CN" dirty="0"/>
              <a:t>=&gt; </a:t>
            </a:r>
            <a:r>
              <a:rPr kumimoji="1" lang="en-US" altLang="zh-CN" dirty="0">
                <a:solidFill>
                  <a:srgbClr val="FF0000"/>
                </a:solidFill>
              </a:rPr>
              <a:t>RF-Pose3D</a:t>
            </a:r>
            <a:r>
              <a:rPr kumimoji="1" lang="en-US" altLang="zh-CN" dirty="0"/>
              <a:t>, extract full skeletons of people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525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14F2F6-172F-5848-8E5A-FE8A6F263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Background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17D2EE-3542-FD4A-AA89-3A955A17D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Applications in gaming, work across occlusions</a:t>
            </a:r>
          </a:p>
          <a:p>
            <a:r>
              <a:rPr kumimoji="1" lang="en-US" altLang="zh-CN" dirty="0"/>
              <a:t>Enforcement personnel to assess a hostage scenario</a:t>
            </a:r>
          </a:p>
          <a:p>
            <a:r>
              <a:rPr kumimoji="1" lang="en-US" altLang="zh-CN" dirty="0"/>
              <a:t>Healthcare, track motion disorders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620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C3DF73-29DA-2A4F-BFCA-25396A29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How to design the network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745E29-4CF8-1B40-96B8-FDD83BA77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/>
              <a:t>Keypoint</a:t>
            </a:r>
            <a:r>
              <a:rPr kumimoji="1" lang="en-US" altLang="zh-CN" dirty="0"/>
              <a:t> localization as CNN classification</a:t>
            </a:r>
          </a:p>
          <a:p>
            <a:r>
              <a:rPr kumimoji="1" lang="en-US" altLang="zh-CN" dirty="0"/>
              <a:t>Discretize space of interest into 3D voxels</a:t>
            </a:r>
          </a:p>
          <a:p>
            <a:r>
              <a:rPr kumimoji="1" lang="en-US" altLang="zh-CN" dirty="0"/>
              <a:t>Loss Function: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9A7168-C916-AE49-BA55-BF969CA5C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83" y="3239294"/>
            <a:ext cx="3175000" cy="76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A663D8-889A-5749-A34D-2788FE1AC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068763"/>
            <a:ext cx="59690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1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C3DF73-29DA-2A4F-BFCA-25396A29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How to design the network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745E29-4CF8-1B40-96B8-FDD83BA77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Input: 4D, &lt;x y r t&gt;</a:t>
            </a:r>
          </a:p>
          <a:p>
            <a:r>
              <a:rPr kumimoji="1" lang="en-US" altLang="zh-CN" dirty="0"/>
              <a:t>Decompose </a:t>
            </a:r>
            <a:r>
              <a:rPr kumimoji="1" lang="en-US" altLang="zh-CN" i="1" dirty="0"/>
              <a:t>O</a:t>
            </a:r>
            <a:r>
              <a:rPr kumimoji="1" lang="en-US" altLang="zh-CN" dirty="0"/>
              <a:t>(</a:t>
            </a:r>
            <a:r>
              <a:rPr kumimoji="1" lang="en-US" altLang="zh-CN" i="1" dirty="0"/>
              <a:t>XYRT</a:t>
            </a:r>
            <a:r>
              <a:rPr kumimoji="1" lang="en-US" altLang="zh-CN" dirty="0"/>
              <a:t>) to</a:t>
            </a:r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i="1" dirty="0"/>
              <a:t>O</a:t>
            </a:r>
            <a:r>
              <a:rPr kumimoji="1" lang="en-US" altLang="zh-CN" dirty="0"/>
              <a:t>(</a:t>
            </a:r>
            <a:r>
              <a:rPr kumimoji="1" lang="en-US" altLang="zh-CN" i="1" dirty="0"/>
              <a:t>XRT</a:t>
            </a:r>
            <a:r>
              <a:rPr kumimoji="1" lang="en-US" altLang="zh-CN" dirty="0"/>
              <a:t> + </a:t>
            </a:r>
            <a:r>
              <a:rPr kumimoji="1" lang="en-US" altLang="zh-CN" i="1" dirty="0"/>
              <a:t>YRT</a:t>
            </a:r>
            <a:r>
              <a:rPr kumimoji="1" lang="en-US" altLang="zh-CN" dirty="0"/>
              <a:t>)</a:t>
            </a: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988AFE-D2CE-F547-A4E2-46DE75546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525" y="4371974"/>
            <a:ext cx="5918200" cy="2120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E1B310E-BF92-C849-8FC1-6C6B2C822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80781"/>
            <a:ext cx="4097562" cy="22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8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13FFF-1A70-4746-BE4A-84CC710D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How to get training data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48170A-7B2F-064F-B5B0-6955D95FF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Portable and Passive</a:t>
            </a:r>
          </a:p>
          <a:p>
            <a:pPr lvl="1"/>
            <a:r>
              <a:rPr kumimoji="1" lang="en-US" altLang="zh-CN" dirty="0"/>
              <a:t>generalizable, without wearing any markers</a:t>
            </a:r>
          </a:p>
          <a:p>
            <a:r>
              <a:rPr kumimoji="1" lang="en-US" altLang="zh-CN" dirty="0"/>
              <a:t>Accurate and Robust</a:t>
            </a:r>
          </a:p>
          <a:p>
            <a:pPr lvl="1"/>
            <a:r>
              <a:rPr kumimoji="1" lang="en-US" altLang="zh-CN" dirty="0"/>
              <a:t>occlusions</a:t>
            </a:r>
          </a:p>
          <a:p>
            <a:r>
              <a:rPr kumimoji="1" lang="en-US" altLang="zh-CN" dirty="0"/>
              <a:t>Multi-camera system</a:t>
            </a:r>
          </a:p>
          <a:p>
            <a:pPr lvl="1"/>
            <a:r>
              <a:rPr kumimoji="1" lang="en-US" altLang="zh-CN" dirty="0"/>
              <a:t>12 camera nodes</a:t>
            </a:r>
          </a:p>
        </p:txBody>
      </p:sp>
    </p:spTree>
    <p:extLst>
      <p:ext uri="{BB962C8B-B14F-4D97-AF65-F5344CB8AC3E}">
        <p14:creationId xmlns:p14="http://schemas.microsoft.com/office/powerpoint/2010/main" val="79817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13FFF-1A70-4746-BE4A-84CC710D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How to get training data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48170A-7B2F-064F-B5B0-6955D95FF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2D skeleton generation</a:t>
            </a:r>
          </a:p>
          <a:p>
            <a:pPr lvl="1"/>
            <a:r>
              <a:rPr kumimoji="1" lang="en-US" altLang="zh-CN" dirty="0" err="1"/>
              <a:t>OpenPose</a:t>
            </a:r>
            <a:endParaRPr kumimoji="1" lang="en-US" altLang="zh-CN" dirty="0"/>
          </a:p>
          <a:p>
            <a:r>
              <a:rPr kumimoji="1" lang="en-US" altLang="zh-CN" dirty="0"/>
              <a:t>2D skeleton association</a:t>
            </a:r>
          </a:p>
          <a:p>
            <a:pPr lvl="1"/>
            <a:r>
              <a:rPr kumimoji="1" lang="en-US" altLang="zh-CN" dirty="0"/>
              <a:t>hierarchical </a:t>
            </a:r>
            <a:r>
              <a:rPr kumimoji="1" lang="en-US" altLang="zh-CN" dirty="0" err="1"/>
              <a:t>clusterings</a:t>
            </a:r>
            <a:endParaRPr kumimoji="1" lang="en-US" altLang="zh-CN" dirty="0"/>
          </a:p>
          <a:p>
            <a:r>
              <a:rPr kumimoji="1" lang="en-US" altLang="zh-CN" dirty="0"/>
              <a:t>Triangulating 3D skeletons</a:t>
            </a:r>
          </a:p>
          <a:p>
            <a:pPr lvl="1"/>
            <a:r>
              <a:rPr kumimoji="1" lang="en-US" altLang="zh-CN" dirty="0"/>
              <a:t>calibration matrix transform</a:t>
            </a:r>
            <a:endParaRPr kumimoji="1" lang="zh-CN" altLang="en-US" dirty="0"/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6428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228</Words>
  <Application>Microsoft Macintosh PowerPoint</Application>
  <PresentationFormat>全屏显示(4:3)</PresentationFormat>
  <Paragraphs>54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Microsoft YaHei</vt:lpstr>
      <vt:lpstr>Arial</vt:lpstr>
      <vt:lpstr>Calibri</vt:lpstr>
      <vt:lpstr>Calibri Light</vt:lpstr>
      <vt:lpstr>Office 主题​​</vt:lpstr>
      <vt:lpstr>RF-Based 3D Skeletons</vt:lpstr>
      <vt:lpstr>PowerPoint 演示文稿</vt:lpstr>
      <vt:lpstr>Contents</vt:lpstr>
      <vt:lpstr>Background</vt:lpstr>
      <vt:lpstr>Background</vt:lpstr>
      <vt:lpstr>How to design the network</vt:lpstr>
      <vt:lpstr>How to design the network</vt:lpstr>
      <vt:lpstr>How to get training data</vt:lpstr>
      <vt:lpstr>How to get training data</vt:lpstr>
      <vt:lpstr>How to get training data</vt:lpstr>
      <vt:lpstr>How to expand to multi-person</vt:lpstr>
      <vt:lpstr>Whole Architecture</vt:lpstr>
      <vt:lpstr>Results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徐 良</dc:creator>
  <cp:lastModifiedBy>徐 良</cp:lastModifiedBy>
  <cp:revision>77</cp:revision>
  <dcterms:created xsi:type="dcterms:W3CDTF">2019-06-03T12:20:05Z</dcterms:created>
  <dcterms:modified xsi:type="dcterms:W3CDTF">2019-06-04T08:04:05Z</dcterms:modified>
</cp:coreProperties>
</file>